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2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EE5D6-A2B9-4E20-89C2-FCC0B6F12933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A69561-2FC4-44F3-AC0E-AD51D4D9A3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5820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5D6C-CF45-DD41-64F8-6F121DE16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3C53E3-C240-6E68-A045-DD84873276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B477E-A6E5-C968-E43C-892607E1F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81C2C-6D13-D196-C2FE-ECA8919B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3065E-59CB-0F3B-EEC6-82C8E11F3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6726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66C3-A8A6-49A0-8D88-B10428B0A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4B0A08-0101-718A-8425-98CF62D7DB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3E8210-6CE3-C188-E5F3-67E74EE9D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3C988-80B3-E320-F65C-2122F6884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ECBA8-4F5B-AD42-2B8B-004E519E6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8817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C33D0D-4DD2-E393-7708-FA7F61A9A1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8F18D9-AF6E-8A43-B991-A6014E3A43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233C8C-F7E2-1D6C-5E29-DB56D9910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FA10F-BEC4-961A-210A-D5CE78A98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54F9A-F5C8-5D0A-B82D-8448BEDF2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9621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C13CB-FC96-2E54-60A1-BFD796C48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D6E23-E643-358C-C9CD-BF0C3DC80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13C16-A27C-53CE-7EAF-04F0C638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BCEE6-2D5C-8668-D293-C8FABDD8F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B0F57-CFF9-CE45-1B3A-CEE86182C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7814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DB62F-90D5-A288-FD1B-0CD7E321B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654CE4-E407-8C4F-C3DB-1DD98220E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0C5B6-D24D-E079-4F6B-7247AE32E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40FD8-3412-B183-FD32-5BFCC596C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F2B16-AA70-AEB7-1306-4D7D7154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8551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21E65-0F75-8192-9B0E-5F49EC544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883AF-2CC1-E72F-CB8A-43A06405A4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DA0F22-2CD0-C701-4A5A-89F3FCE84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BF0EE-2DCC-89B3-4784-092A0DCDA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CC370-6AB1-79E5-60C2-4AC567CAD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956E99-6985-00E9-8877-C2E4AF49A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3418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61F-5EB2-62ED-14F9-A18ADC569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924C6-374B-1C9A-C78C-C272A996C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8ED98-AEDF-7C8C-167C-FAB5C72D16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3E19BC-4E0C-8A50-568F-BB5AE1C62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5332C9-F732-409F-5761-EA3B7400D0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54898E-F379-AB03-7376-3150DC988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D96278-3237-3B7E-3D07-B582CF696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573AD4-D62E-DBDC-3214-668C24DF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04797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E585F-97E8-FAFA-6FFC-063C6442C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A45481-DEF6-6CA6-3A16-90FBD0CB6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AFBA09-E6AB-5566-E06F-9D0F370AC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173110-F317-1AE3-62A1-BBA7FBFC8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3927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8C0880-F5F4-E861-EE57-7BE6A7F9C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A7DFCE-D9D3-A0D1-A038-D628A31F1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CF4A90-EB4E-8A65-B822-179B9037E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5454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D6124-CAE1-529D-5A58-09769916C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10F82-52B2-D98B-531F-1211DCB05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9F6262-03D0-62F1-E640-90F7F2F017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761D0-839D-8628-08C7-A5B40AEFE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A9238-0DA8-65C7-CC29-69D7A7CCA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6EAE0D-C0EA-B819-2FDA-A075B0F7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1743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D0AB8-587F-AB88-747D-07DA21E5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EDEE52-A7BE-A4C4-0FCE-9569EE5EBE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66A4C6-275C-75C6-71E6-878A7B6CF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99AEF-D470-CACE-44BB-2A6980BA1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824C9-77C1-4D50-18AF-474A36ACC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4FFB70-BBB5-170D-B14A-D43784E42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4615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93D09D-26FE-8D8C-2F6C-C68C880D2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ECC0C-32C2-3089-D181-A5C835ECC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3447A-FD63-8ED7-7010-6676826191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A6E86-2308-421D-870A-AEF4A5BD0962}" type="datetimeFigureOut">
              <a:rPr lang="en-CA" smtClean="0"/>
              <a:t>2023-12-04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28AB6-1BCF-09D5-DAF2-46766DE766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EB945-0D81-0A0A-4D46-B696BB43DA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321D6-A91C-461C-B486-B84BF964F49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1363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6B94F9-8824-F524-572E-6AA8A7476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3515" r="-1" b="12270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4E2401-200E-BEBD-19C9-7EA4AE71AC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31" b="-1"/>
          <a:stretch/>
        </p:blipFill>
        <p:spPr>
          <a:xfrm>
            <a:off x="4547938" y="3681409"/>
            <a:ext cx="7644062" cy="317659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1E651B-ED13-0B4A-17EC-980604C660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15219"/>
            <a:ext cx="5395912" cy="2387600"/>
          </a:xfrm>
        </p:spPr>
        <p:txBody>
          <a:bodyPr>
            <a:normAutofit/>
          </a:bodyPr>
          <a:lstStyle/>
          <a:p>
            <a:pPr algn="l"/>
            <a:r>
              <a:rPr lang="en-US" sz="5000">
                <a:solidFill>
                  <a:schemeClr val="bg1"/>
                </a:solidFill>
              </a:rPr>
              <a:t>CENG-317 Project</a:t>
            </a:r>
            <a:endParaRPr lang="en-CA" sz="50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FD4500-19D5-91F5-0162-7063C776BE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902075"/>
            <a:ext cx="5395912" cy="1655762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Mi Nam Alcantara (n01451260)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</a:rPr>
              <a:t>I2C Address: 0x28</a:t>
            </a:r>
            <a:endParaRPr lang="en-CA" sz="2000" dirty="0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94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E67C99-ECF9-FCD0-F350-1A78D4004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Bill Of Materials</a:t>
            </a: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F21D436-927E-6BA2-41E4-F6E5D0624F4C}"/>
              </a:ext>
            </a:extLst>
          </p:cNvPr>
          <p:cNvSpPr txBox="1"/>
          <p:nvPr/>
        </p:nvSpPr>
        <p:spPr>
          <a:xfrm>
            <a:off x="897769" y="1909192"/>
            <a:ext cx="4586513" cy="3647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Important Purchases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Qwiic Soil Moisture Sensor $19.99 CAD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87543BB-957C-CAB4-3FA9-EA69E83016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38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66627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58A7A-DE7C-C851-1BE3-C24705FB7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5074024"/>
            <a:ext cx="10109199" cy="5980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Project Roadmap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8E18CAC-F3FC-067E-8FC8-4D11442ADC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591"/>
          <a:stretch/>
        </p:blipFill>
        <p:spPr>
          <a:xfrm>
            <a:off x="20" y="-39"/>
            <a:ext cx="12191980" cy="417274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67AA61-5C27-F30F-D229-06CBE5709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1" y="4811517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35391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3AF870-0C69-C07C-728A-DE6BC70ED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Reading/Writing To Sensor</a:t>
            </a:r>
            <a:endParaRPr lang="en-CA" sz="3800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DC3F3E5-8347-4398-EECF-1ECCF8214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453" y="0"/>
            <a:ext cx="4612005" cy="6858000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82945B17-ADE5-62AA-9471-C475902ED2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194" y="1810083"/>
            <a:ext cx="6447065" cy="4987591"/>
          </a:xfrm>
        </p:spPr>
      </p:pic>
    </p:spTree>
    <p:extLst>
      <p:ext uri="{BB962C8B-B14F-4D97-AF65-F5344CB8AC3E}">
        <p14:creationId xmlns:p14="http://schemas.microsoft.com/office/powerpoint/2010/main" val="18851160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3D931A-1A68-1169-EB81-A937E1B031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13808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6CCB7-B766-2D6E-ED8E-23DDBA304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Course Knowledge Utilized</a:t>
            </a:r>
            <a:endParaRPr lang="en-CA" sz="280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7E41E-E6BA-2215-4F4B-CB6A705C6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TECH 101, CENG150 (Electric Circuits) (Electrical circuit and board knowledge)</a:t>
            </a:r>
          </a:p>
          <a:p>
            <a:r>
              <a:rPr lang="en-US" sz="1700">
                <a:solidFill>
                  <a:schemeClr val="bg1"/>
                </a:solidFill>
              </a:rPr>
              <a:t>TECH 104, CENG 153 (Programming) (Basic Programming and How to use the Pi)</a:t>
            </a:r>
          </a:p>
          <a:p>
            <a:r>
              <a:rPr lang="en-US" sz="1700">
                <a:solidFill>
                  <a:schemeClr val="bg1"/>
                </a:solidFill>
              </a:rPr>
              <a:t>CENG 252 (Embedded Systems) (How sensors work) </a:t>
            </a:r>
            <a:endParaRPr lang="en-CA" sz="1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23357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78</Words>
  <Application>Microsoft Office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CENG-317 Project</vt:lpstr>
      <vt:lpstr>Bill Of Materials</vt:lpstr>
      <vt:lpstr>Project Roadmap</vt:lpstr>
      <vt:lpstr>Reading/Writing To Sensor</vt:lpstr>
      <vt:lpstr>Course Knowledge Utilized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CENG-317 Project</dc:title>
  <dc:creator>Mi Nam Alcantara</dc:creator>
  <cp:lastModifiedBy>Mi Nam Alcantara</cp:lastModifiedBy>
  <cp:revision>8</cp:revision>
  <dcterms:created xsi:type="dcterms:W3CDTF">2023-11-20T05:02:08Z</dcterms:created>
  <dcterms:modified xsi:type="dcterms:W3CDTF">2023-12-04T06:57:49Z</dcterms:modified>
</cp:coreProperties>
</file>

<file path=docProps/thumbnail.jpeg>
</file>